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42"/>
  </p:notesMasterIdLst>
  <p:handoutMasterIdLst>
    <p:handoutMasterId r:id="rId43"/>
  </p:handoutMasterIdLst>
  <p:sldIdLst>
    <p:sldId id="394" r:id="rId4"/>
    <p:sldId id="395" r:id="rId5"/>
    <p:sldId id="598" r:id="rId6"/>
    <p:sldId id="623" r:id="rId7"/>
    <p:sldId id="613" r:id="rId8"/>
    <p:sldId id="608" r:id="rId9"/>
    <p:sldId id="396" r:id="rId10"/>
    <p:sldId id="495" r:id="rId11"/>
    <p:sldId id="601" r:id="rId12"/>
    <p:sldId id="496" r:id="rId13"/>
    <p:sldId id="579" r:id="rId14"/>
    <p:sldId id="471" r:id="rId15"/>
    <p:sldId id="628" r:id="rId16"/>
    <p:sldId id="284" r:id="rId17"/>
    <p:sldId id="406" r:id="rId18"/>
    <p:sldId id="498" r:id="rId19"/>
    <p:sldId id="413" r:id="rId20"/>
    <p:sldId id="493" r:id="rId21"/>
    <p:sldId id="627" r:id="rId22"/>
    <p:sldId id="588" r:id="rId23"/>
    <p:sldId id="590" r:id="rId24"/>
    <p:sldId id="499" r:id="rId25"/>
    <p:sldId id="597" r:id="rId26"/>
    <p:sldId id="593" r:id="rId27"/>
    <p:sldId id="415" r:id="rId28"/>
    <p:sldId id="500" r:id="rId29"/>
    <p:sldId id="501" r:id="rId30"/>
    <p:sldId id="622" r:id="rId31"/>
    <p:sldId id="456" r:id="rId32"/>
    <p:sldId id="616" r:id="rId33"/>
    <p:sldId id="617" r:id="rId34"/>
    <p:sldId id="618" r:id="rId35"/>
    <p:sldId id="619" r:id="rId36"/>
    <p:sldId id="620" r:id="rId37"/>
    <p:sldId id="621" r:id="rId38"/>
    <p:sldId id="624" r:id="rId39"/>
    <p:sldId id="625" r:id="rId40"/>
    <p:sldId id="62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4"/>
            <p14:sldId id="395"/>
            <p14:sldId id="598"/>
            <p14:sldId id="623"/>
            <p14:sldId id="613"/>
            <p14:sldId id="608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601"/>
            <p14:sldId id="496"/>
            <p14:sldId id="579"/>
          </p14:sldIdLst>
        </p14:section>
        <p14:section name="Преподаватели" id="{41D75314-97D7-4BAB-A5D2-4AF57D0EE7E8}">
          <p14:sldIdLst>
            <p14:sldId id="471"/>
            <p14:sldId id="628"/>
            <p14:sldId id="284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622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5214" autoAdjust="0"/>
  </p:normalViewPr>
  <p:slideViewPr>
    <p:cSldViewPr showGuides="1">
      <p:cViewPr varScale="1">
        <p:scale>
          <a:sx n="89" d="100"/>
          <a:sy n="89" d="100"/>
        </p:scale>
        <p:origin x="114" y="49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5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21.4.2023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48.30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49.7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0.11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0,'4'0,"2"0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0.64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1.0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1,'5'0,"1"0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1.41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1,'5'0,"1"0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2.15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3.77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4C06E34-6B9E-4D79-865B-0013A1B2E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9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4/21/2023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4/21/2023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4/21/2023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4/21/2023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4/21/2023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4/21/2023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4/21/2023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4/21/2023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4/21/2023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4149/programming-basics-with-javascript-april-202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sfiddle.net/" TargetMode="Externa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://svn.softuni.org/admin/svn/programming-basics-2022/trunk/Installation-Guidelines/01.0%20PB-JS-Visual-Studio-Code-Installation-Guidelines.docx" TargetMode="External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customXml" Target="../ink/ink7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105.png"/><Relationship Id="rId2" Type="http://schemas.openxmlformats.org/officeDocument/2006/relationships/customXml" Target="../ink/ink1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930.png"/><Relationship Id="rId5" Type="http://schemas.openxmlformats.org/officeDocument/2006/relationships/image" Target="../media/image910.png"/><Relationship Id="rId15" Type="http://schemas.openxmlformats.org/officeDocument/2006/relationships/image" Target="../media/image103.png"/><Relationship Id="rId10" Type="http://schemas.openxmlformats.org/officeDocument/2006/relationships/customXml" Target="../ink/ink5.xml"/><Relationship Id="rId9" Type="http://schemas.openxmlformats.org/officeDocument/2006/relationships/customXml" Target="../ink/ink4.xml"/><Relationship Id="rId14" Type="http://schemas.openxmlformats.org/officeDocument/2006/relationships/customXml" Target="../ink/ink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63.jpe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76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67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64.png"/><Relationship Id="rId15" Type="http://schemas.openxmlformats.org/officeDocument/2006/relationships/image" Target="../media/image69.jpeg"/><Relationship Id="rId23" Type="http://schemas.openxmlformats.org/officeDocument/2006/relationships/image" Target="../media/image73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71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66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77460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64C5E-F929-4C81-A229-261F876626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8" y="2431261"/>
            <a:ext cx="1995478" cy="19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89018"/>
              </p:ext>
            </p:extLst>
          </p:nvPr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6" y="1229924"/>
            <a:ext cx="8155594" cy="55273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b="1" dirty="0"/>
              <a:t>Ивайло Димитров</a:t>
            </a:r>
          </a:p>
          <a:p>
            <a:pPr lvl="1">
              <a:lnSpc>
                <a:spcPct val="120000"/>
              </a:lnSpc>
            </a:pPr>
            <a:r>
              <a:rPr lang="bg-BG" dirty="0"/>
              <a:t>Софтуерен разработчик </a:t>
            </a:r>
            <a:r>
              <a:rPr lang="bg-BG" b="1" dirty="0"/>
              <a:t>в</a:t>
            </a:r>
            <a:r>
              <a:rPr lang="en-US" b="1" dirty="0"/>
              <a:t> EPAM Systems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en-US" dirty="0"/>
              <a:t>4 </a:t>
            </a:r>
            <a:r>
              <a:rPr lang="bg-BG" dirty="0"/>
              <a:t>годишен опит като </a:t>
            </a:r>
            <a:r>
              <a:rPr lang="bg-BG" b="1" dirty="0"/>
              <a:t>преподавател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bg-BG" b="1" dirty="0"/>
              <a:t>    </a:t>
            </a:r>
            <a:r>
              <a:rPr lang="bg-BG" dirty="0"/>
              <a:t>в</a:t>
            </a:r>
            <a:r>
              <a:rPr lang="bg-BG" b="1" dirty="0"/>
              <a:t> СофтУни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Front-end development</a:t>
            </a:r>
          </a:p>
          <a:p>
            <a:pPr lvl="1">
              <a:lnSpc>
                <a:spcPct val="120000"/>
              </a:lnSpc>
            </a:pPr>
            <a:r>
              <a:rPr lang="bg-BG" dirty="0"/>
              <a:t>Лектор на различни </a:t>
            </a:r>
            <a:r>
              <a:rPr lang="bg-BG" b="1" dirty="0"/>
              <a:t>конференции</a:t>
            </a:r>
            <a:r>
              <a:rPr lang="bg-BG" dirty="0"/>
              <a:t> и семинари</a:t>
            </a:r>
            <a:endParaRPr lang="en-US" dirty="0"/>
          </a:p>
          <a:p>
            <a:pPr>
              <a:lnSpc>
                <a:spcPct val="120000"/>
              </a:lnSpc>
            </a:pP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F34E902-A017-4E43-991D-F666D4C51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A0C556F-1B12-4313-AE32-0C7C212B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00" y="1719000"/>
            <a:ext cx="2700000" cy="3585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1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6" y="1229924"/>
            <a:ext cx="8155594" cy="55273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b="1" dirty="0"/>
              <a:t>Александрина Механджийска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Web Developer </a:t>
            </a:r>
            <a:r>
              <a:rPr lang="bg-BG" dirty="0"/>
              <a:t>в </a:t>
            </a:r>
            <a:r>
              <a:rPr lang="en-US" b="1" dirty="0"/>
              <a:t>Aim Academics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Impact Academics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ru-RU" b="1" dirty="0" err="1"/>
              <a:t>Goodwaller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Year</a:t>
            </a:r>
            <a:r>
              <a:rPr lang="ru-RU" b="1" dirty="0"/>
              <a:t> </a:t>
            </a:r>
            <a:r>
              <a:rPr lang="ru-RU" dirty="0"/>
              <a:t>в категория </a:t>
            </a:r>
            <a:r>
              <a:rPr lang="ru-RU" dirty="0" err="1"/>
              <a:t>Компютърни</a:t>
            </a:r>
            <a:r>
              <a:rPr lang="ru-RU" dirty="0"/>
              <a:t> науки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ru-RU" b="1" dirty="0"/>
              <a:t> </a:t>
            </a:r>
            <a:r>
              <a:rPr lang="ru-RU" dirty="0"/>
              <a:t>Ментор на </a:t>
            </a:r>
            <a:r>
              <a:rPr lang="ru-RU" b="1" dirty="0" err="1"/>
              <a:t>New</a:t>
            </a:r>
            <a:r>
              <a:rPr lang="ru-RU" b="1" dirty="0"/>
              <a:t> </a:t>
            </a:r>
            <a:r>
              <a:rPr lang="ru-RU" b="1" dirty="0" err="1"/>
              <a:t>Year</a:t>
            </a:r>
            <a:r>
              <a:rPr lang="ru-RU" b="1" dirty="0"/>
              <a:t> </a:t>
            </a:r>
            <a:r>
              <a:rPr lang="ru-RU" b="1" dirty="0" err="1"/>
              <a:t>seminars</a:t>
            </a:r>
            <a:r>
              <a:rPr lang="ru-RU" b="1" dirty="0"/>
              <a:t> </a:t>
            </a:r>
            <a:r>
              <a:rPr lang="ru-RU" dirty="0"/>
              <a:t>в </a:t>
            </a:r>
            <a:r>
              <a:rPr lang="ru-RU" dirty="0" err="1"/>
              <a:t>Харвард</a:t>
            </a:r>
            <a:endParaRPr lang="ru-RU" dirty="0"/>
          </a:p>
          <a:p>
            <a:pPr lvl="1">
              <a:lnSpc>
                <a:spcPct val="120000"/>
              </a:lnSpc>
            </a:pPr>
            <a:r>
              <a:rPr lang="ru-RU" dirty="0"/>
              <a:t>Гост-лектор в клуба по </a:t>
            </a:r>
            <a:r>
              <a:rPr lang="ru-RU" dirty="0" err="1"/>
              <a:t>компютърни</a:t>
            </a:r>
            <a:r>
              <a:rPr lang="ru-RU" dirty="0"/>
              <a:t> науки в </a:t>
            </a:r>
            <a:r>
              <a:rPr lang="ru-RU" b="1" dirty="0" err="1"/>
              <a:t>SungKyunKwan</a:t>
            </a:r>
            <a:r>
              <a:rPr lang="ru-RU" b="1" dirty="0"/>
              <a:t> University</a:t>
            </a:r>
          </a:p>
          <a:p>
            <a:pPr>
              <a:lnSpc>
                <a:spcPct val="120000"/>
              </a:lnSpc>
            </a:pP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F34E902-A017-4E43-991D-F666D4C51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92EA3-213F-4BE5-ACE4-DC21C035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875" y="1764000"/>
            <a:ext cx="3519000" cy="351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1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bg-BG" sz="3200" b="1" dirty="0">
                <a:solidFill>
                  <a:schemeClr val="bg1"/>
                </a:solidFill>
              </a:rPr>
              <a:t>12 юни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1000" y="122400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10 и 11 юни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17 и 18 юни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8 май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12 юни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85161" y="2934000"/>
            <a:ext cx="3330000" cy="2635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Необработена</a:t>
            </a:r>
            <a:r>
              <a:rPr lang="ru-RU" sz="2400" dirty="0"/>
              <a:t> версия на </a:t>
            </a: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занятието</a:t>
            </a:r>
            <a:r>
              <a:rPr lang="ru-RU" sz="2400" dirty="0"/>
              <a:t> е </a:t>
            </a:r>
            <a:r>
              <a:rPr lang="ru-RU" sz="2400" dirty="0" err="1"/>
              <a:t>налична</a:t>
            </a:r>
            <a:r>
              <a:rPr lang="ru-RU" sz="2400" dirty="0"/>
              <a:t> </a:t>
            </a:r>
            <a:r>
              <a:rPr lang="ru-RU" sz="2400" dirty="0" err="1"/>
              <a:t>непосредствено</a:t>
            </a:r>
            <a:r>
              <a:rPr lang="ru-RU" sz="2400" dirty="0"/>
              <a:t> след </a:t>
            </a:r>
            <a:r>
              <a:rPr lang="ru-RU" sz="2400" dirty="0" err="1"/>
              <a:t>занятието</a:t>
            </a:r>
            <a:r>
              <a:rPr lang="ru-RU" sz="2400" dirty="0"/>
              <a:t> в </a:t>
            </a:r>
            <a:r>
              <a:rPr lang="ru-RU" sz="2400" dirty="0" err="1"/>
              <a:t>страницата</a:t>
            </a:r>
            <a:r>
              <a:rPr lang="ru-RU" sz="2400" dirty="0"/>
              <a:t> на курса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A89D3-FD6C-4DBA-A28F-3122140F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484000"/>
            <a:ext cx="5310000" cy="4120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sz="3200" dirty="0"/>
              <a:t> за инсталация</a:t>
            </a:r>
            <a:endParaRPr lang="en-GB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endParaRPr lang="bg-BG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bg-BG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#pb-april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7986000" y="3654000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886" y="2181630"/>
            <a:ext cx="2450780" cy="3934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E77AC-E3EA-4AAB-919D-9464A339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00" y="1629000"/>
            <a:ext cx="7018050" cy="467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7204850" y="2436423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C1F30-3F0F-4258-83BB-539255314F7E}"/>
              </a:ext>
            </a:extLst>
          </p:cNvPr>
          <p:cNvGrpSpPr/>
          <p:nvPr/>
        </p:nvGrpSpPr>
        <p:grpSpPr>
          <a:xfrm>
            <a:off x="1905385" y="2935307"/>
            <a:ext cx="462240" cy="77400"/>
            <a:chOff x="1905385" y="2935307"/>
            <a:chExt cx="46224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50A8FB-3ACB-4ADF-A9B2-B78683FDA7A2}"/>
                    </a:ext>
                  </a:extLst>
                </p14:cNvPr>
                <p14:cNvContentPartPr/>
                <p14:nvPr/>
              </p14:nvContentPartPr>
              <p14:xfrm>
                <a:off x="1905385" y="2935307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50A8FB-3ACB-4ADF-A9B2-B78683FDA7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2385" y="28723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AF6284-14D9-4145-9672-57C6C710D528}"/>
                    </a:ext>
                  </a:extLst>
                </p14:cNvPr>
                <p14:cNvContentPartPr/>
                <p14:nvPr/>
              </p14:nvContentPartPr>
              <p14:xfrm>
                <a:off x="1953625" y="296446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AF6284-14D9-4145-9672-57C6C710D5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985" y="29014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C8C4E0E-DE7A-4EDE-A4CD-091DA5CA1013}"/>
                    </a:ext>
                  </a:extLst>
                </p14:cNvPr>
                <p14:cNvContentPartPr/>
                <p14:nvPr/>
              </p14:nvContentPartPr>
              <p14:xfrm>
                <a:off x="2059465" y="3012347"/>
                <a:ext cx="39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C8C4E0E-DE7A-4EDE-A4CD-091DA5CA10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96825" y="294934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AA879E-EC1F-4C32-8563-A71C3EB43620}"/>
                    </a:ext>
                  </a:extLst>
                </p14:cNvPr>
                <p14:cNvContentPartPr/>
                <p14:nvPr/>
              </p14:nvContentPartPr>
              <p14:xfrm>
                <a:off x="2146225" y="3002987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AA879E-EC1F-4C32-8563-A71C3EB436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83225" y="293998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C6C28E-2C25-491E-AB9F-158BC2E4C96B}"/>
                    </a:ext>
                  </a:extLst>
                </p14:cNvPr>
                <p14:cNvContentPartPr/>
                <p14:nvPr/>
              </p14:nvContentPartPr>
              <p14:xfrm>
                <a:off x="2252065" y="2992907"/>
                <a:ext cx="39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C6C28E-2C25-491E-AB9F-158BC2E4C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9065" y="293026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87369E-8797-49AC-8646-442C6EA6A421}"/>
                    </a:ext>
                  </a:extLst>
                </p14:cNvPr>
                <p14:cNvContentPartPr/>
                <p14:nvPr/>
              </p14:nvContentPartPr>
              <p14:xfrm>
                <a:off x="2290585" y="2983547"/>
                <a:ext cx="39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87369E-8797-49AC-8646-442C6EA6A4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7585" y="292090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2BC31F-8EC7-48A0-8D15-ABC1FC2CC86E}"/>
                    </a:ext>
                  </a:extLst>
                </p14:cNvPr>
                <p14:cNvContentPartPr/>
                <p14:nvPr/>
              </p14:nvContentPartPr>
              <p14:xfrm>
                <a:off x="2367265" y="2983547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2BC31F-8EC7-48A0-8D15-ABC1FC2CC8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4625" y="29209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CD1A97-A873-443D-B395-AF5892A47967}"/>
                    </a:ext>
                  </a:extLst>
                </p14:cNvPr>
                <p14:cNvContentPartPr/>
                <p14:nvPr/>
              </p14:nvContentPartPr>
              <p14:xfrm>
                <a:off x="1924465" y="297382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CD1A97-A873-443D-B395-AF5892A479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61825" y="29108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93DB6EA-2A1F-4994-ADBD-08C400A992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000" y="1219500"/>
            <a:ext cx="6303830" cy="441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082547-A3BD-4EB5-B0E0-1CA1632D41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101560" t="50436" r="101560" b="-1538"/>
          <a:stretch/>
        </p:blipFill>
        <p:spPr>
          <a:xfrm>
            <a:off x="2607245" y="4554000"/>
            <a:ext cx="4587209" cy="230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523A80-188B-4D3A-B20A-5ADBC6FA6E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000" y="4104000"/>
            <a:ext cx="4782168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00" y="4416236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98B7F-68CD-453B-A680-9A072E4D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00" y="1224000"/>
            <a:ext cx="8100000" cy="2103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37EADA2-D71E-47B4-A8B0-DC057DB9CF16}"/>
              </a:ext>
            </a:extLst>
          </p:cNvPr>
          <p:cNvSpPr/>
          <p:nvPr/>
        </p:nvSpPr>
        <p:spPr bwMode="auto">
          <a:xfrm rot="5400000">
            <a:off x="5553144" y="3647615"/>
            <a:ext cx="659800" cy="4259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april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501000" y="3069000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6EA24-BD95-4D4C-985A-6885B50E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2387984"/>
            <a:ext cx="2718562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6E9449-A505-AAAF-AF1D-00DAC97CF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5" y="2889375"/>
            <a:ext cx="5778299" cy="80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Диамантени партньори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Образователен партньор</a:t>
            </a:r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4443</TotalTime>
  <Words>1188</Words>
  <Application>Microsoft Office PowerPoint</Application>
  <PresentationFormat>Widescreen</PresentationFormat>
  <Paragraphs>222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Образователен партньор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126</cp:revision>
  <dcterms:created xsi:type="dcterms:W3CDTF">2018-05-23T13:08:44Z</dcterms:created>
  <dcterms:modified xsi:type="dcterms:W3CDTF">2023-04-21T08:44:10Z</dcterms:modified>
  <cp:category>computer programming;programming;C#;програмиране;кодиране</cp:category>
</cp:coreProperties>
</file>